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94" r:id="rId26"/>
    <p:sldId id="288" r:id="rId27"/>
    <p:sldId id="289" r:id="rId28"/>
    <p:sldId id="290" r:id="rId29"/>
    <p:sldId id="291" r:id="rId30"/>
    <p:sldId id="292" r:id="rId31"/>
    <p:sldId id="293" r:id="rId32"/>
    <p:sldId id="287" r:id="rId33"/>
    <p:sldId id="295" r:id="rId34"/>
    <p:sldId id="296" r:id="rId35"/>
    <p:sldId id="297" r:id="rId36"/>
    <p:sldId id="298" r:id="rId37"/>
    <p:sldId id="299" r:id="rId38"/>
    <p:sldId id="300" r:id="rId39"/>
    <p:sldId id="30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38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7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1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smtClean="0"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31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65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>
            <a:lvl1pPr algn="r">
              <a:defRPr sz="36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68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>
            <a:lvl1pPr algn="r">
              <a:defRPr sz="36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7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sz="36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062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400" b="0" i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 i="1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4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 i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 i="1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5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80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400" b="1" dirty="0"/>
              <a:t>Kirchenkreis Lüneburg 2017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Strukturatlas</a:t>
            </a:r>
          </a:p>
        </p:txBody>
      </p:sp>
    </p:spTree>
    <p:extLst>
      <p:ext uri="{BB962C8B-B14F-4D97-AF65-F5344CB8AC3E}">
        <p14:creationId xmlns:p14="http://schemas.microsoft.com/office/powerpoint/2010/main" val="2122697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1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4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09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6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800" b="1" dirty="0"/>
              <a:t>Grundanforderungsindex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Anforderungen an Personalstellen</a:t>
            </a:r>
          </a:p>
        </p:txBody>
      </p:sp>
    </p:spTree>
    <p:extLst>
      <p:ext uri="{BB962C8B-B14F-4D97-AF65-F5344CB8AC3E}">
        <p14:creationId xmlns:p14="http://schemas.microsoft.com/office/powerpoint/2010/main" val="371134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7123" t="8761" r="5342" b="9440"/>
          <a:stretch/>
        </p:blipFill>
        <p:spPr>
          <a:xfrm>
            <a:off x="1" y="61415"/>
            <a:ext cx="9144000" cy="603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1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54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21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6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88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57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29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3600" b="1" dirty="0"/>
              <a:t>Grundanforderungsindex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Pfarramtliche Verbindungen aufgelöst</a:t>
            </a:r>
          </a:p>
        </p:txBody>
      </p:sp>
    </p:spTree>
    <p:extLst>
      <p:ext uri="{BB962C8B-B14F-4D97-AF65-F5344CB8AC3E}">
        <p14:creationId xmlns:p14="http://schemas.microsoft.com/office/powerpoint/2010/main" val="5170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6849" t="9149" r="5342" b="6532"/>
          <a:stretch/>
        </p:blipFill>
        <p:spPr>
          <a:xfrm>
            <a:off x="0" y="32596"/>
            <a:ext cx="9144000" cy="62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55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97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01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92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30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49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333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1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4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0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1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11"/>
            <a:ext cx="9144000" cy="646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ückblick">
  <a:themeElements>
    <a:clrScheme name="Rückblick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12</Words>
  <Application>Microsoft Office PowerPoint</Application>
  <PresentationFormat>Bildschirmpräsentation (4:3)</PresentationFormat>
  <Paragraphs>6</Paragraphs>
  <Slides>39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2" baseType="lpstr">
      <vt:lpstr>Calibri</vt:lpstr>
      <vt:lpstr>Segoe UI</vt:lpstr>
      <vt:lpstr>Rückblick</vt:lpstr>
      <vt:lpstr>Kirchenkreis Lüneburg 2017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Grundanforderungsindex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Grundanforderungsindex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Kirchenkreis Lüneburg 2017</dc:title>
  <dc:creator>Christian Cordes</dc:creator>
  <cp:lastModifiedBy>Christian Cordes</cp:lastModifiedBy>
  <cp:revision>6</cp:revision>
  <dcterms:created xsi:type="dcterms:W3CDTF">2016-08-26T14:11:05Z</dcterms:created>
  <dcterms:modified xsi:type="dcterms:W3CDTF">2016-09-20T12:16:22Z</dcterms:modified>
</cp:coreProperties>
</file>