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4"/>
  </p:sldMasterIdLst>
  <p:notesMasterIdLst>
    <p:notesMasterId r:id="rId8"/>
  </p:notesMasterIdLst>
  <p:sldIdLst>
    <p:sldId id="335" r:id="rId5"/>
    <p:sldId id="338" r:id="rId6"/>
    <p:sldId id="336" r:id="rId7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10">
          <p15:clr>
            <a:srgbClr val="A4A3A4"/>
          </p15:clr>
        </p15:guide>
        <p15:guide id="2" pos="559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1285"/>
    <a:srgbClr val="7E4A94"/>
    <a:srgbClr val="FFFFFF"/>
    <a:srgbClr val="CABEDC"/>
    <a:srgbClr val="E8E8F8"/>
    <a:srgbClr val="A792C5"/>
    <a:srgbClr val="AF91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ittlere Formatvorlage 4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Mittlere Formatvorlage 4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Mittlere Formatvorlage 4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9" autoAdjust="0"/>
    <p:restoredTop sz="94670" autoAdjust="0"/>
  </p:normalViewPr>
  <p:slideViewPr>
    <p:cSldViewPr snapToGrid="0">
      <p:cViewPr varScale="1">
        <p:scale>
          <a:sx n="108" d="100"/>
          <a:sy n="108" d="100"/>
        </p:scale>
        <p:origin x="1704" y="102"/>
      </p:cViewPr>
      <p:guideLst>
        <p:guide orient="horz" pos="4110"/>
        <p:guide pos="55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94C9EE-C22F-410F-AE56-550FB5A901B3}" type="datetimeFigureOut">
              <a:rPr lang="de-DE" smtClean="0"/>
              <a:t>16.09.2022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F498BD-A48E-4CAE-B6DD-3B55F1E5C3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3307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marL="0" algn="ctr" defTabSz="914400" rtl="0" eaLnBrk="1" latinLnBrk="0" hangingPunct="1">
              <a:spcBef>
                <a:spcPct val="50000"/>
              </a:spcBef>
              <a:defRPr lang="de-DE" sz="3600" b="1" kern="1200" dirty="0">
                <a:solidFill>
                  <a:srgbClr val="7E4A94"/>
                </a:solidFill>
                <a:latin typeface="Verdana" pitchFamily="34" charset="0"/>
                <a:ea typeface="+mn-ea"/>
                <a:cs typeface="+mn-cs"/>
              </a:defRPr>
            </a:lvl1pPr>
          </a:lstStyle>
          <a:p>
            <a:r>
              <a:rPr lang="de-DE" dirty="0"/>
              <a:t>Titel durch Klicken hinzufügen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7030A0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dirty="0"/>
              <a:t>Untertitel durch Klicken hinzufügen</a:t>
            </a:r>
          </a:p>
        </p:txBody>
      </p:sp>
    </p:spTree>
    <p:extLst>
      <p:ext uri="{BB962C8B-B14F-4D97-AF65-F5344CB8AC3E}">
        <p14:creationId xmlns:p14="http://schemas.microsoft.com/office/powerpoint/2010/main" val="1836410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800100" indent="-342900">
              <a:buFont typeface="Arial" panose="020B0604020202020204" pitchFamily="34" charset="0"/>
              <a:buChar char="•"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57300" indent="-342900">
              <a:buFont typeface="Arial" panose="020B0604020202020204" pitchFamily="34" charset="0"/>
              <a:buChar char="•"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714500" indent="-342900">
              <a:buFont typeface="Arial" panose="020B0604020202020204" pitchFamily="34" charset="0"/>
              <a:buChar char="•"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171700" indent="-342900">
              <a:buFont typeface="Arial" panose="020B0604020202020204" pitchFamily="34" charset="0"/>
              <a:buChar char="•"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880963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800100" indent="-342900">
              <a:buFont typeface="Arial" panose="020B0604020202020204" pitchFamily="34" charset="0"/>
              <a:buChar char="•"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57300" indent="-342900">
              <a:buFont typeface="Arial" panose="020B0604020202020204" pitchFamily="34" charset="0"/>
              <a:buChar char="•"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714500" indent="-342900">
              <a:buFont typeface="Arial" panose="020B0604020202020204" pitchFamily="34" charset="0"/>
              <a:buChar char="•"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171700" indent="-342900">
              <a:buFont typeface="Arial" panose="020B0604020202020204" pitchFamily="34" charset="0"/>
              <a:buChar char="•"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338140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de-DE" dirty="0"/>
              <a:t>Titel durch Klicken hinzufügen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Text Box 8">
            <a:extLst>
              <a:ext uri="{FF2B5EF4-FFF2-40B4-BE49-F238E27FC236}">
                <a16:creationId xmlns:a16="http://schemas.microsoft.com/office/drawing/2014/main" id="{EDD3C96A-9A54-4BC0-80FA-64ACB7FBE84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47700" y="6352659"/>
            <a:ext cx="500380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de-DE" altLang="de-DE" sz="1200" dirty="0">
                <a:latin typeface="Verdana" pitchFamily="34" charset="0"/>
              </a:rPr>
              <a:t>Anna Burmeister, 5. September 2022</a:t>
            </a:r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8E66BC7-67D8-402F-95CB-F77DF465F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293723" y="6496485"/>
            <a:ext cx="588818" cy="365125"/>
          </a:xfrm>
          <a:prstGeom prst="rect">
            <a:avLst/>
          </a:prstGeom>
        </p:spPr>
        <p:txBody>
          <a:bodyPr anchor="ctr"/>
          <a:lstStyle>
            <a:lvl1pPr>
              <a:defRPr sz="11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fld id="{AEE06D48-A311-4F1E-BAB0-813D68615591}" type="slidenum">
              <a:rPr lang="de-DE" smtClean="0"/>
              <a:pPr/>
              <a:t>‹Nr.›</a:t>
            </a:fld>
            <a:endParaRPr lang="de-DE" sz="1100"/>
          </a:p>
        </p:txBody>
      </p:sp>
    </p:spTree>
    <p:extLst>
      <p:ext uri="{BB962C8B-B14F-4D97-AF65-F5344CB8AC3E}">
        <p14:creationId xmlns:p14="http://schemas.microsoft.com/office/powerpoint/2010/main" val="3996075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154701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347209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800100" indent="-342900">
              <a:buFont typeface="Arial" panose="020B0604020202020204" pitchFamily="34" charset="0"/>
              <a:buChar char="•"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57300" indent="-342900">
              <a:buFont typeface="Arial" panose="020B0604020202020204" pitchFamily="34" charset="0"/>
              <a:buChar char="•"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714500" indent="-342900">
              <a:buFont typeface="Arial" panose="020B0604020202020204" pitchFamily="34" charset="0"/>
              <a:buChar char="•"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171700" indent="-342900">
              <a:buFont typeface="Arial" panose="020B0604020202020204" pitchFamily="34" charset="0"/>
              <a:buChar char="•"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720157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 Box 8">
            <a:extLst>
              <a:ext uri="{FF2B5EF4-FFF2-40B4-BE49-F238E27FC236}">
                <a16:creationId xmlns:a16="http://schemas.microsoft.com/office/drawing/2014/main" id="{A8174430-A299-4BF5-8A9D-25EED971684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47700" y="6352659"/>
            <a:ext cx="500380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de-DE" altLang="de-DE" sz="1200" dirty="0">
                <a:latin typeface="Verdana" pitchFamily="34" charset="0"/>
              </a:rPr>
              <a:t>Anna Burmeister, 16. Juli 2021</a:t>
            </a:r>
          </a:p>
        </p:txBody>
      </p:sp>
    </p:spTree>
    <p:extLst>
      <p:ext uri="{BB962C8B-B14F-4D97-AF65-F5344CB8AC3E}">
        <p14:creationId xmlns:p14="http://schemas.microsoft.com/office/powerpoint/2010/main" val="474765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>
            <a:extLst>
              <a:ext uri="{FF2B5EF4-FFF2-40B4-BE49-F238E27FC236}">
                <a16:creationId xmlns:a16="http://schemas.microsoft.com/office/drawing/2014/main" id="{B23198DC-7724-4194-901F-5C859F18F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293723" y="6496485"/>
            <a:ext cx="588818" cy="365125"/>
          </a:xfrm>
          <a:prstGeom prst="rect">
            <a:avLst/>
          </a:prstGeom>
        </p:spPr>
        <p:txBody>
          <a:bodyPr anchor="ctr"/>
          <a:lstStyle>
            <a:lvl1pPr>
              <a:defRPr sz="11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fld id="{AEE06D48-A311-4F1E-BAB0-813D68615591}" type="slidenum">
              <a:rPr lang="de-DE" smtClean="0"/>
              <a:pPr/>
              <a:t>‹Nr.›</a:t>
            </a:fld>
            <a:endParaRPr lang="de-DE" sz="1100"/>
          </a:p>
        </p:txBody>
      </p:sp>
      <p:sp>
        <p:nvSpPr>
          <p:cNvPr id="3" name="Text Box 8">
            <a:extLst>
              <a:ext uri="{FF2B5EF4-FFF2-40B4-BE49-F238E27FC236}">
                <a16:creationId xmlns:a16="http://schemas.microsoft.com/office/drawing/2014/main" id="{8F655B25-09F1-4B04-BED9-F4E0914F700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47700" y="6352659"/>
            <a:ext cx="500380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de-DE" altLang="de-DE" sz="1200" dirty="0">
                <a:latin typeface="Verdana" pitchFamily="34" charset="0"/>
              </a:rPr>
              <a:t>Anna Burmeister, 16. Juli 2021</a:t>
            </a:r>
          </a:p>
        </p:txBody>
      </p:sp>
    </p:spTree>
    <p:extLst>
      <p:ext uri="{BB962C8B-B14F-4D97-AF65-F5344CB8AC3E}">
        <p14:creationId xmlns:p14="http://schemas.microsoft.com/office/powerpoint/2010/main" val="312765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800100" indent="-342900">
              <a:buFont typeface="Arial" panose="020B0604020202020204" pitchFamily="34" charset="0"/>
              <a:buChar char="•"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57300" indent="-342900">
              <a:buFont typeface="Arial" panose="020B0604020202020204" pitchFamily="34" charset="0"/>
              <a:buChar char="•"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714500" indent="-342900">
              <a:buFont typeface="Arial" panose="020B0604020202020204" pitchFamily="34" charset="0"/>
              <a:buChar char="•"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171700" indent="-342900">
              <a:buFont typeface="Arial" panose="020B0604020202020204" pitchFamily="34" charset="0"/>
              <a:buChar char="•"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830731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63546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519956"/>
            <a:ext cx="5486400" cy="65224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67507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de-DE" altLang="de-DE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de-DE"/>
          </a:p>
        </p:txBody>
      </p:sp>
      <p:pic>
        <p:nvPicPr>
          <p:cNvPr id="1029" name="Picture 11" descr="evlka_WBM-V1_HKS36-K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9450" y="6111875"/>
            <a:ext cx="3125788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Verdana" pitchFamily="34" charset="0"/>
          <a:cs typeface="Verdan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Verdana" pitchFamily="34" charset="0"/>
          <a:cs typeface="Verdan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Verdana" pitchFamily="34" charset="0"/>
          <a:cs typeface="Verdan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Verdana" pitchFamily="34" charset="0"/>
          <a:cs typeface="Verdan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acqueline.gebauer@evlka.de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nna.burmeister@evlka.d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Joachim.lau@evlka.de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Stefan.schlotz@evlka.de" TargetMode="External"/><Relationship Id="rId2" Type="http://schemas.openxmlformats.org/officeDocument/2006/relationships/hyperlink" Target="mailto:Anna.burmeister@evlka.d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C86E15-A1B4-F50D-562D-1649AED12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63929"/>
          </a:xfrm>
        </p:spPr>
        <p:txBody>
          <a:bodyPr/>
          <a:lstStyle/>
          <a:p>
            <a:r>
              <a:rPr lang="de-DE" dirty="0"/>
              <a:t>Das Team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E6332E0-DFA4-8297-F9B0-0A83F92F0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6D48-A311-4F1E-BAB0-813D68615591}" type="slidenum">
              <a:rPr lang="de-DE" smtClean="0"/>
              <a:pPr/>
              <a:t>1</a:t>
            </a:fld>
            <a:endParaRPr lang="de-DE" sz="1100"/>
          </a:p>
        </p:txBody>
      </p:sp>
      <p:pic>
        <p:nvPicPr>
          <p:cNvPr id="9" name="Grafik 8" descr="Ein Bild, das Person, Wand, drinnen, lächelnd enthält.&#10;&#10;Automatisch generierte Beschreibung">
            <a:extLst>
              <a:ext uri="{FF2B5EF4-FFF2-40B4-BE49-F238E27FC236}">
                <a16:creationId xmlns:a16="http://schemas.microsoft.com/office/drawing/2014/main" id="{9A8CB09D-5242-3595-70FB-B675D6C56D0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021" y="1093386"/>
            <a:ext cx="1941598" cy="1941598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B99261C0-D968-A4B9-B0D4-9D0462A06C54}"/>
              </a:ext>
            </a:extLst>
          </p:cNvPr>
          <p:cNvSpPr txBox="1"/>
          <p:nvPr/>
        </p:nvSpPr>
        <p:spPr>
          <a:xfrm>
            <a:off x="2416957" y="1093386"/>
            <a:ext cx="290063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Verdana" panose="020B0604030504040204" pitchFamily="34" charset="0"/>
                <a:ea typeface="Verdana" panose="020B0604030504040204" pitchFamily="34" charset="0"/>
              </a:rPr>
              <a:t>Oberkirchenrätin </a:t>
            </a:r>
          </a:p>
          <a:p>
            <a:r>
              <a:rPr lang="de-DE" sz="1400" dirty="0">
                <a:latin typeface="Verdana" panose="020B0604030504040204" pitchFamily="34" charset="0"/>
                <a:ea typeface="Verdana" panose="020B0604030504040204" pitchFamily="34" charset="0"/>
              </a:rPr>
              <a:t>Jacqueline Gebauer</a:t>
            </a:r>
          </a:p>
          <a:p>
            <a:r>
              <a:rPr lang="de-DE" sz="1400" dirty="0">
                <a:latin typeface="Verdana" panose="020B0604030504040204" pitchFamily="34" charset="0"/>
                <a:ea typeface="Verdana" panose="020B0604030504040204" pitchFamily="34" charset="0"/>
              </a:rPr>
              <a:t>Tel: 0511-1241-619</a:t>
            </a:r>
          </a:p>
          <a:p>
            <a:r>
              <a:rPr lang="de-DE" sz="1400" dirty="0">
                <a:latin typeface="Verdana" panose="020B0604030504040204" pitchFamily="34" charset="0"/>
                <a:ea typeface="Verdana" panose="020B0604030504040204" pitchFamily="34" charset="0"/>
                <a:hlinkClick r:id="rId3"/>
              </a:rPr>
              <a:t>Jacqueline.gebauer@evlka.de</a:t>
            </a:r>
            <a:endParaRPr lang="de-DE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de-DE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de-DE" sz="1400" dirty="0">
                <a:latin typeface="Verdana" panose="020B0604030504040204" pitchFamily="34" charset="0"/>
                <a:ea typeface="Verdana" panose="020B0604030504040204" pitchFamily="34" charset="0"/>
              </a:rPr>
              <a:t>Rote Reihe 6</a:t>
            </a:r>
          </a:p>
          <a:p>
            <a:r>
              <a:rPr lang="de-DE" sz="1400" dirty="0">
                <a:latin typeface="Verdana" panose="020B0604030504040204" pitchFamily="34" charset="0"/>
                <a:ea typeface="Verdana" panose="020B0604030504040204" pitchFamily="34" charset="0"/>
              </a:rPr>
              <a:t>30169 Hannover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49D27DB7-9D85-43A6-2A0D-777612956F07}"/>
              </a:ext>
            </a:extLst>
          </p:cNvPr>
          <p:cNvSpPr txBox="1"/>
          <p:nvPr/>
        </p:nvSpPr>
        <p:spPr>
          <a:xfrm>
            <a:off x="2416958" y="3828802"/>
            <a:ext cx="290063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Verdana" panose="020B0604030504040204" pitchFamily="34" charset="0"/>
                <a:ea typeface="Verdana" panose="020B0604030504040204" pitchFamily="34" charset="0"/>
              </a:rPr>
              <a:t>Kirchenamtsrat </a:t>
            </a:r>
          </a:p>
          <a:p>
            <a:r>
              <a:rPr lang="de-DE" sz="1400" dirty="0">
                <a:latin typeface="Verdana" panose="020B0604030504040204" pitchFamily="34" charset="0"/>
                <a:ea typeface="Verdana" panose="020B0604030504040204" pitchFamily="34" charset="0"/>
              </a:rPr>
              <a:t>Matthias Wehling</a:t>
            </a:r>
          </a:p>
          <a:p>
            <a:r>
              <a:rPr lang="de-DE" sz="1400" dirty="0">
                <a:latin typeface="Verdana" panose="020B0604030504040204" pitchFamily="34" charset="0"/>
                <a:ea typeface="Verdana" panose="020B0604030504040204" pitchFamily="34" charset="0"/>
              </a:rPr>
              <a:t>Tel: 0511-1241-236</a:t>
            </a:r>
          </a:p>
          <a:p>
            <a:r>
              <a:rPr lang="de-DE" sz="1400" dirty="0">
                <a:latin typeface="Verdana" panose="020B0604030504040204" pitchFamily="34" charset="0"/>
                <a:ea typeface="Verdana" panose="020B0604030504040204" pitchFamily="34" charset="0"/>
                <a:hlinkClick r:id="rId4"/>
              </a:rPr>
              <a:t>Matthias.wehling@evlka.de</a:t>
            </a:r>
            <a:endParaRPr lang="de-DE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de-DE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de-DE" sz="1400" dirty="0">
                <a:latin typeface="Verdana" panose="020B0604030504040204" pitchFamily="34" charset="0"/>
                <a:ea typeface="Verdana" panose="020B0604030504040204" pitchFamily="34" charset="0"/>
              </a:rPr>
              <a:t>Rote Reihe 6</a:t>
            </a:r>
          </a:p>
          <a:p>
            <a:r>
              <a:rPr lang="de-DE" sz="1400" dirty="0">
                <a:latin typeface="Verdana" panose="020B0604030504040204" pitchFamily="34" charset="0"/>
                <a:ea typeface="Verdana" panose="020B0604030504040204" pitchFamily="34" charset="0"/>
              </a:rPr>
              <a:t>30169 Hannover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4D1E945E-BEAD-532E-AA6B-3421F82CBDB8}"/>
              </a:ext>
            </a:extLst>
          </p:cNvPr>
          <p:cNvSpPr txBox="1"/>
          <p:nvPr/>
        </p:nvSpPr>
        <p:spPr>
          <a:xfrm>
            <a:off x="5401998" y="1093386"/>
            <a:ext cx="3637988" cy="16504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de-DE" sz="1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Leitung Referat 15</a:t>
            </a:r>
            <a:endParaRPr lang="de-DE" sz="14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de-DE" sz="1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Zuständigkeit für das Meldewesen, Erweiterung von MEWIS, Wählerverzeichnisse etc.</a:t>
            </a:r>
            <a:endParaRPr lang="de-DE" sz="14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de-DE" sz="14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Schulung in den Kirchenkreisen zur KV-Wahl</a:t>
            </a:r>
            <a:endParaRPr lang="de-DE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52E66923-C365-73F8-CD70-AF2FFD12FD8A}"/>
              </a:ext>
            </a:extLst>
          </p:cNvPr>
          <p:cNvSpPr txBox="1"/>
          <p:nvPr/>
        </p:nvSpPr>
        <p:spPr>
          <a:xfrm>
            <a:off x="5401998" y="3828802"/>
            <a:ext cx="3637988" cy="16504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de-DE" sz="1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Referat 15</a:t>
            </a:r>
            <a:endParaRPr lang="de-DE" sz="14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de-DE" sz="1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Zuständigkeit für das Meldewesen, Erweiterung von MEWIS; Wählerverzeichnisse etc.</a:t>
            </a:r>
            <a:endParaRPr lang="de-DE" sz="14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de-DE" sz="14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Schulung in den Kirchenkreisen zur KV-Wahl</a:t>
            </a:r>
            <a:endParaRPr lang="de-DE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817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C86E15-A1B4-F50D-562D-1649AED12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3830"/>
          </a:xfrm>
        </p:spPr>
        <p:txBody>
          <a:bodyPr/>
          <a:lstStyle/>
          <a:p>
            <a:r>
              <a:rPr lang="de-DE" dirty="0"/>
              <a:t>Das Team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E6332E0-DFA4-8297-F9B0-0A83F92F0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6D48-A311-4F1E-BAB0-813D68615591}" type="slidenum">
              <a:rPr lang="de-DE" smtClean="0"/>
              <a:pPr/>
              <a:t>2</a:t>
            </a:fld>
            <a:endParaRPr lang="de-DE" sz="1100"/>
          </a:p>
        </p:txBody>
      </p:sp>
      <p:pic>
        <p:nvPicPr>
          <p:cNvPr id="3" name="Inhaltsplatzhalter 5" descr="Ein Bild, das Person, Mann, Anzug, tragen enthält.&#10;&#10;Automatisch generierte Beschreibung">
            <a:extLst>
              <a:ext uri="{FF2B5EF4-FFF2-40B4-BE49-F238E27FC236}">
                <a16:creationId xmlns:a16="http://schemas.microsoft.com/office/drawing/2014/main" id="{D45BBEA2-4251-9E8F-D5CA-7759C73DEF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285" y="1237445"/>
            <a:ext cx="1892300" cy="1892300"/>
          </a:xfr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A1618C0C-3A91-2928-AD28-568B31641593}"/>
              </a:ext>
            </a:extLst>
          </p:cNvPr>
          <p:cNvSpPr txBox="1"/>
          <p:nvPr/>
        </p:nvSpPr>
        <p:spPr>
          <a:xfrm>
            <a:off x="2588453" y="1237445"/>
            <a:ext cx="257438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Verdana" panose="020B0604030504040204" pitchFamily="34" charset="0"/>
                <a:ea typeface="Verdana" panose="020B0604030504040204" pitchFamily="34" charset="0"/>
              </a:rPr>
              <a:t>Pastor Joachim Lau</a:t>
            </a:r>
          </a:p>
          <a:p>
            <a:r>
              <a:rPr lang="de-DE" sz="1400" dirty="0">
                <a:latin typeface="Verdana" panose="020B0604030504040204" pitchFamily="34" charset="0"/>
                <a:ea typeface="Verdana" panose="020B0604030504040204" pitchFamily="34" charset="0"/>
              </a:rPr>
              <a:t>Tel: 0511-1241-599</a:t>
            </a:r>
          </a:p>
          <a:p>
            <a:r>
              <a:rPr lang="de-DE" sz="1400" dirty="0">
                <a:latin typeface="Verdana" panose="020B0604030504040204" pitchFamily="34" charset="0"/>
                <a:ea typeface="Verdana" panose="020B0604030504040204" pitchFamily="34" charset="0"/>
                <a:hlinkClick r:id="rId3"/>
              </a:rPr>
              <a:t>Joachim.lau@evlka.de</a:t>
            </a:r>
            <a:endParaRPr lang="de-DE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de-DE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de-DE" sz="1400" dirty="0">
                <a:latin typeface="Verdana" panose="020B0604030504040204" pitchFamily="34" charset="0"/>
                <a:ea typeface="Verdana" panose="020B0604030504040204" pitchFamily="34" charset="0"/>
              </a:rPr>
              <a:t>Archivstraße 3</a:t>
            </a:r>
          </a:p>
          <a:p>
            <a:r>
              <a:rPr lang="de-DE" sz="1400" dirty="0">
                <a:latin typeface="Verdana" panose="020B0604030504040204" pitchFamily="34" charset="0"/>
                <a:ea typeface="Verdana" panose="020B0604030504040204" pitchFamily="34" charset="0"/>
              </a:rPr>
              <a:t>30169 Hannover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A25174FB-0B13-D815-E4BD-132FBE4AB0C3}"/>
              </a:ext>
            </a:extLst>
          </p:cNvPr>
          <p:cNvSpPr txBox="1"/>
          <p:nvPr/>
        </p:nvSpPr>
        <p:spPr>
          <a:xfrm>
            <a:off x="5078440" y="1235097"/>
            <a:ext cx="3891206" cy="1718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de-DE" sz="1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Leitung Evangelische Medienarbeit</a:t>
            </a:r>
            <a:endParaRPr lang="de-DE" sz="14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de-DE" sz="14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Kampagne und Design zur KV-Wahl, Vernetzung mit der Konföderation, Verantwortung für Kostenstelle KV-Wahl (in Abstimmung mit Landespastorin für Ehrenamtliche), Gesamtverantwortung für die Umsetzung der KV-Wahl </a:t>
            </a:r>
            <a:endParaRPr lang="de-DE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0" name="Grafik 9" descr="Ein Bild, das Person, Wand, drinnen, lächelnd enthält.&#10;&#10;Automatisch generierte Beschreibung">
            <a:extLst>
              <a:ext uri="{FF2B5EF4-FFF2-40B4-BE49-F238E27FC236}">
                <a16:creationId xmlns:a16="http://schemas.microsoft.com/office/drawing/2014/main" id="{23F0DBCD-5F81-4B75-DE9D-09A5A1B1C6D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285" y="3429000"/>
            <a:ext cx="2039695" cy="2670577"/>
          </a:xfrm>
          <a:prstGeom prst="rect">
            <a:avLst/>
          </a:prstGeom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41DE9497-2C89-A09D-E86A-263A43309DC6}"/>
              </a:ext>
            </a:extLst>
          </p:cNvPr>
          <p:cNvSpPr txBox="1"/>
          <p:nvPr/>
        </p:nvSpPr>
        <p:spPr>
          <a:xfrm>
            <a:off x="2588453" y="3429000"/>
            <a:ext cx="257438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Verdana" panose="020B0604030504040204" pitchFamily="34" charset="0"/>
                <a:ea typeface="Verdana" panose="020B0604030504040204" pitchFamily="34" charset="0"/>
              </a:rPr>
              <a:t>Susanne Briese</a:t>
            </a:r>
          </a:p>
          <a:p>
            <a:r>
              <a:rPr lang="de-DE" sz="1400" dirty="0">
                <a:latin typeface="Verdana" panose="020B0604030504040204" pitchFamily="34" charset="0"/>
                <a:ea typeface="Verdana" panose="020B0604030504040204" pitchFamily="34" charset="0"/>
              </a:rPr>
              <a:t>Landespastorin für</a:t>
            </a:r>
          </a:p>
          <a:p>
            <a:r>
              <a:rPr lang="de-DE" sz="1400" dirty="0">
                <a:latin typeface="Verdana" panose="020B0604030504040204" pitchFamily="34" charset="0"/>
                <a:ea typeface="Verdana" panose="020B0604030504040204" pitchFamily="34" charset="0"/>
              </a:rPr>
              <a:t>Ehrenamtliche</a:t>
            </a:r>
          </a:p>
          <a:p>
            <a:r>
              <a:rPr lang="de-DE" sz="1400" dirty="0">
                <a:latin typeface="Verdana" panose="020B0604030504040204" pitchFamily="34" charset="0"/>
                <a:ea typeface="Verdana" panose="020B0604030504040204" pitchFamily="34" charset="0"/>
              </a:rPr>
              <a:t>Tel: 0511-1241-128</a:t>
            </a:r>
          </a:p>
          <a:p>
            <a:r>
              <a:rPr lang="de-DE" sz="1400" dirty="0">
                <a:latin typeface="Verdana" panose="020B0604030504040204" pitchFamily="34" charset="0"/>
                <a:ea typeface="Verdana" panose="020B0604030504040204" pitchFamily="34" charset="0"/>
                <a:hlinkClick r:id="rId3"/>
              </a:rPr>
              <a:t>Susanne.briese@evlka.de</a:t>
            </a:r>
            <a:endParaRPr lang="de-DE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de-DE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de-DE" sz="1400" dirty="0">
                <a:latin typeface="Verdana" panose="020B0604030504040204" pitchFamily="34" charset="0"/>
                <a:ea typeface="Verdana" panose="020B0604030504040204" pitchFamily="34" charset="0"/>
              </a:rPr>
              <a:t>Archivstraße 3</a:t>
            </a:r>
          </a:p>
          <a:p>
            <a:r>
              <a:rPr lang="de-DE" sz="1400" dirty="0">
                <a:latin typeface="Verdana" panose="020B0604030504040204" pitchFamily="34" charset="0"/>
                <a:ea typeface="Verdana" panose="020B0604030504040204" pitchFamily="34" charset="0"/>
              </a:rPr>
              <a:t>30169 Hannover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74CD6AE4-923D-8CDB-4551-B9AC5DB29BA9}"/>
              </a:ext>
            </a:extLst>
          </p:cNvPr>
          <p:cNvSpPr txBox="1"/>
          <p:nvPr/>
        </p:nvSpPr>
        <p:spPr>
          <a:xfrm>
            <a:off x="5078440" y="3456501"/>
            <a:ext cx="3891206" cy="2164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de-DE" sz="1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Leitung Arbeitsfeld Ehrenamt und Gemeindeleitung (AEG)</a:t>
            </a:r>
            <a:endParaRPr lang="de-DE" sz="14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de-DE" sz="14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Zuständigkeit für die Kirchenvorstandsarbeit, Leitung der „AG  Ablauf Wahlen“, Erstellung unterstützender Materialien für die KV-Arbeit und zur </a:t>
            </a:r>
            <a:r>
              <a:rPr lang="de-DE" sz="1400" dirty="0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Kandidat:innen-Gewinnung</a:t>
            </a:r>
            <a:r>
              <a:rPr lang="de-DE" sz="14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, Schulung in den Kirchenkreisen zur KV-Wahl</a:t>
            </a:r>
            <a:endParaRPr lang="de-DE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460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C86E15-A1B4-F50D-562D-1649AED12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3830"/>
          </a:xfrm>
        </p:spPr>
        <p:txBody>
          <a:bodyPr/>
          <a:lstStyle/>
          <a:p>
            <a:r>
              <a:rPr lang="de-DE" dirty="0"/>
              <a:t>Das Team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E6332E0-DFA4-8297-F9B0-0A83F92F0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6D48-A311-4F1E-BAB0-813D68615591}" type="slidenum">
              <a:rPr lang="de-DE" smtClean="0"/>
              <a:pPr/>
              <a:t>3</a:t>
            </a:fld>
            <a:endParaRPr lang="de-DE" sz="110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17B1E777-FC55-EDB1-074B-A5F4852D008E}"/>
              </a:ext>
            </a:extLst>
          </p:cNvPr>
          <p:cNvSpPr txBox="1"/>
          <p:nvPr/>
        </p:nvSpPr>
        <p:spPr>
          <a:xfrm>
            <a:off x="2529861" y="1185570"/>
            <a:ext cx="271738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Verdana" panose="020B0604030504040204" pitchFamily="34" charset="0"/>
                <a:ea typeface="Verdana" panose="020B0604030504040204" pitchFamily="34" charset="0"/>
              </a:rPr>
              <a:t>Oberkirchenrätin </a:t>
            </a:r>
          </a:p>
          <a:p>
            <a:r>
              <a:rPr lang="de-DE" sz="1400" dirty="0">
                <a:latin typeface="Verdana" panose="020B0604030504040204" pitchFamily="34" charset="0"/>
                <a:ea typeface="Verdana" panose="020B0604030504040204" pitchFamily="34" charset="0"/>
              </a:rPr>
              <a:t>Anna Burmeister</a:t>
            </a:r>
          </a:p>
          <a:p>
            <a:r>
              <a:rPr lang="de-DE" sz="1400" dirty="0">
                <a:latin typeface="Verdana" panose="020B0604030504040204" pitchFamily="34" charset="0"/>
                <a:ea typeface="Verdana" panose="020B0604030504040204" pitchFamily="34" charset="0"/>
              </a:rPr>
              <a:t>Tel: 0511-1241-276</a:t>
            </a:r>
          </a:p>
          <a:p>
            <a:r>
              <a:rPr lang="de-DE" sz="1400" dirty="0">
                <a:latin typeface="Verdana" panose="020B0604030504040204" pitchFamily="34" charset="0"/>
                <a:ea typeface="Verdana" panose="020B0604030504040204" pitchFamily="34" charset="0"/>
                <a:hlinkClick r:id="rId2"/>
              </a:rPr>
              <a:t>Anna.burmeister@evlka.de</a:t>
            </a:r>
            <a:endParaRPr lang="de-DE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de-DE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de-DE" sz="1400" dirty="0">
                <a:latin typeface="Verdana" panose="020B0604030504040204" pitchFamily="34" charset="0"/>
                <a:ea typeface="Verdana" panose="020B0604030504040204" pitchFamily="34" charset="0"/>
              </a:rPr>
              <a:t>Rote Reihe 6</a:t>
            </a:r>
          </a:p>
          <a:p>
            <a:r>
              <a:rPr lang="de-DE" sz="1400" dirty="0">
                <a:latin typeface="Verdana" panose="020B0604030504040204" pitchFamily="34" charset="0"/>
                <a:ea typeface="Verdana" panose="020B0604030504040204" pitchFamily="34" charset="0"/>
              </a:rPr>
              <a:t>30169 Hannover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B99261C0-D968-A4B9-B0D4-9D0462A06C54}"/>
              </a:ext>
            </a:extLst>
          </p:cNvPr>
          <p:cNvSpPr txBox="1"/>
          <p:nvPr/>
        </p:nvSpPr>
        <p:spPr>
          <a:xfrm>
            <a:off x="2538057" y="3271774"/>
            <a:ext cx="271738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Verdana" panose="020B0604030504040204" pitchFamily="34" charset="0"/>
                <a:ea typeface="Verdana" panose="020B0604030504040204" pitchFamily="34" charset="0"/>
              </a:rPr>
              <a:t>Kirchenamtsrat </a:t>
            </a:r>
          </a:p>
          <a:p>
            <a:r>
              <a:rPr lang="de-DE" sz="1400" dirty="0">
                <a:latin typeface="Verdana" panose="020B0604030504040204" pitchFamily="34" charset="0"/>
                <a:ea typeface="Verdana" panose="020B0604030504040204" pitchFamily="34" charset="0"/>
              </a:rPr>
              <a:t>Stefan Schlotz</a:t>
            </a:r>
          </a:p>
          <a:p>
            <a:r>
              <a:rPr lang="de-DE" sz="1400" dirty="0">
                <a:latin typeface="Verdana" panose="020B0604030504040204" pitchFamily="34" charset="0"/>
                <a:ea typeface="Verdana" panose="020B0604030504040204" pitchFamily="34" charset="0"/>
              </a:rPr>
              <a:t>Tel: 0511-1241-249</a:t>
            </a:r>
          </a:p>
          <a:p>
            <a:r>
              <a:rPr lang="de-DE" sz="1400" dirty="0">
                <a:latin typeface="Verdana" panose="020B0604030504040204" pitchFamily="34" charset="0"/>
                <a:ea typeface="Verdana" panose="020B0604030504040204" pitchFamily="34" charset="0"/>
                <a:hlinkClick r:id="rId3"/>
              </a:rPr>
              <a:t>Stefan.schlotz@evlka.de</a:t>
            </a:r>
            <a:endParaRPr lang="de-DE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de-DE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de-DE" sz="1400" dirty="0">
                <a:latin typeface="Verdana" panose="020B0604030504040204" pitchFamily="34" charset="0"/>
                <a:ea typeface="Verdana" panose="020B0604030504040204" pitchFamily="34" charset="0"/>
              </a:rPr>
              <a:t>Rote Reihe 6</a:t>
            </a:r>
          </a:p>
          <a:p>
            <a:r>
              <a:rPr lang="de-DE" sz="1400" dirty="0">
                <a:latin typeface="Verdana" panose="020B0604030504040204" pitchFamily="34" charset="0"/>
                <a:ea typeface="Verdana" panose="020B0604030504040204" pitchFamily="34" charset="0"/>
              </a:rPr>
              <a:t>30169 Hannover</a:t>
            </a:r>
          </a:p>
        </p:txBody>
      </p:sp>
      <p:pic>
        <p:nvPicPr>
          <p:cNvPr id="5" name="Grafik 4" descr="Ein Bild, das Person, Frau, darstellend enthält.&#10;&#10;Automatisch generierte Beschreibung">
            <a:extLst>
              <a:ext uri="{FF2B5EF4-FFF2-40B4-BE49-F238E27FC236}">
                <a16:creationId xmlns:a16="http://schemas.microsoft.com/office/drawing/2014/main" id="{D5BC2C5A-88CB-20AD-4D59-A5023DFDE30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488" y="1185571"/>
            <a:ext cx="1941598" cy="1941598"/>
          </a:xfrm>
          <a:prstGeom prst="rect">
            <a:avLst/>
          </a:prstGeom>
        </p:spPr>
      </p:pic>
      <p:pic>
        <p:nvPicPr>
          <p:cNvPr id="12" name="Grafik 11" descr="Ein Bild, das Mann, Person, Wand, drinnen enthält.&#10;&#10;Automatisch generierte Beschreibung">
            <a:extLst>
              <a:ext uri="{FF2B5EF4-FFF2-40B4-BE49-F238E27FC236}">
                <a16:creationId xmlns:a16="http://schemas.microsoft.com/office/drawing/2014/main" id="{E725E416-2F3D-9D41-1701-82AD2D1AAF5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764" y="3260657"/>
            <a:ext cx="1905322" cy="2858790"/>
          </a:xfrm>
          <a:prstGeom prst="rect">
            <a:avLst/>
          </a:prstGeom>
        </p:spPr>
      </p:pic>
      <p:sp>
        <p:nvSpPr>
          <p:cNvPr id="14" name="Textfeld 13">
            <a:extLst>
              <a:ext uri="{FF2B5EF4-FFF2-40B4-BE49-F238E27FC236}">
                <a16:creationId xmlns:a16="http://schemas.microsoft.com/office/drawing/2014/main" id="{A4B138B4-FC0C-1E1C-40E7-5167C05F1EC4}"/>
              </a:ext>
            </a:extLst>
          </p:cNvPr>
          <p:cNvSpPr txBox="1"/>
          <p:nvPr/>
        </p:nvSpPr>
        <p:spPr>
          <a:xfrm>
            <a:off x="5247250" y="1185570"/>
            <a:ext cx="3891206" cy="1287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de-DE" sz="1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Leitung Referat 76</a:t>
            </a:r>
            <a:endParaRPr lang="de-DE" sz="14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de-DE" sz="14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Zuständigkeit für das KVBG und die Ausführungsbestimmungen, Mitglied in der AG Ablauf Wahlen, Schulung in den Kirchenkreisen zur KV-Wahl-Wahl </a:t>
            </a:r>
            <a:endParaRPr lang="de-DE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05A84DC7-A092-EFBA-20B2-51668AFB9E3E}"/>
              </a:ext>
            </a:extLst>
          </p:cNvPr>
          <p:cNvSpPr txBox="1"/>
          <p:nvPr/>
        </p:nvSpPr>
        <p:spPr>
          <a:xfrm>
            <a:off x="5247250" y="3260657"/>
            <a:ext cx="3637988" cy="16504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de-DE" sz="1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Referat 76</a:t>
            </a:r>
            <a:endParaRPr lang="de-DE" sz="14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de-DE" sz="1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Zuständigkeit für das KVBG und die Ausführungsbestimmungen, Mitglied in der AG Ablauf Wahlen</a:t>
            </a:r>
            <a:endParaRPr lang="de-DE" sz="14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de-DE" sz="14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Schulung in den Kirchenkreisen zur KV-Wahl</a:t>
            </a:r>
            <a:endParaRPr lang="de-DE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86024"/>
      </p:ext>
    </p:extLst>
  </p:cSld>
  <p:clrMapOvr>
    <a:masterClrMapping/>
  </p:clrMapOvr>
</p:sld>
</file>

<file path=ppt/theme/theme1.xml><?xml version="1.0" encoding="utf-8"?>
<a:theme xmlns:a="http://schemas.openxmlformats.org/drawingml/2006/main" name="Vorlage Präsentation">
  <a:themeElements>
    <a:clrScheme name="Vorlage Prä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orlage Prä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90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Vorlag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nditions xmlns="9FBCC551-4396-427F-BE5D-A80CAF13A019" xsi:nil="true"/>
    <RenditionsVersion xmlns="9FBCC551-4396-427F-BE5D-A80CAF13A019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DAA44D555EC0746841B304E5341C768" ma:contentTypeVersion="" ma:contentTypeDescription="Ein neues Dokument erstellen." ma:contentTypeScope="" ma:versionID="bac1b0b996f814a5fb994c188fb99d90">
  <xsd:schema xmlns:xsd="http://www.w3.org/2001/XMLSchema" xmlns:xs="http://www.w3.org/2001/XMLSchema" xmlns:p="http://schemas.microsoft.com/office/2006/metadata/properties" xmlns:ns2="9FBCC551-4396-427F-BE5D-A80CAF13A019" targetNamespace="http://schemas.microsoft.com/office/2006/metadata/properties" ma:root="true" ma:fieldsID="dbab7959ce1eca2965e65a84f23545c7" ns2:_="">
    <xsd:import namespace="9FBCC551-4396-427F-BE5D-A80CAF13A019"/>
    <xsd:element name="properties">
      <xsd:complexType>
        <xsd:sequence>
          <xsd:element name="documentManagement">
            <xsd:complexType>
              <xsd:all>
                <xsd:element ref="ns2:Renditions" minOccurs="0"/>
                <xsd:element ref="ns2:Renditions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BCC551-4396-427F-BE5D-A80CAF13A019" elementFormDefault="qualified">
    <xsd:import namespace="http://schemas.microsoft.com/office/2006/documentManagement/types"/>
    <xsd:import namespace="http://schemas.microsoft.com/office/infopath/2007/PartnerControls"/>
    <xsd:element name="Renditions" ma:index="8" nillable="true" ma:displayName="Renditions" ma:decimals="0" ma:hidden="true" ma:internalName="Renditions">
      <xsd:simpleType>
        <xsd:restriction base="dms:Number"/>
      </xsd:simpleType>
    </xsd:element>
    <xsd:element name="RenditionsVersion" ma:index="9" nillable="true" ma:displayName="RenditionsVersion" ma:decimals="0" ma:hidden="true" ma:internalName="RenditionsVersion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4C14927-4C67-4DC3-A096-FB6BC55F3E94}">
  <ds:schemaRefs>
    <ds:schemaRef ds:uri="9FBCC551-4396-427F-BE5D-A80CAF13A019"/>
    <ds:schemaRef ds:uri="http://www.w3.org/XML/1998/namespace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26E76E43-42FF-477C-BB98-DB27E99977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FBCC551-4396-427F-BE5D-A80CAF13A0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B76439A-938E-468C-94D3-5C1F8B043FA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274</Words>
  <Application>Microsoft Office PowerPoint</Application>
  <PresentationFormat>Bildschirmpräsentation (4:3)</PresentationFormat>
  <Paragraphs>63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Verdana</vt:lpstr>
      <vt:lpstr>Vorlage Präsentation</vt:lpstr>
      <vt:lpstr>Das Team</vt:lpstr>
      <vt:lpstr>Das Team</vt:lpstr>
      <vt:lpstr>Das Team</vt:lpstr>
    </vt:vector>
  </TitlesOfParts>
  <Company>LKA Hannover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Tagung der Personalsachbearbeiter und –sachberabeiterinnen Springe 2011 AGG-konforme</dc:title>
  <dc:creator>kaoppermann</dc:creator>
  <cp:lastModifiedBy>Meike Schardin</cp:lastModifiedBy>
  <cp:revision>80</cp:revision>
  <dcterms:created xsi:type="dcterms:W3CDTF">2011-04-18T15:04:01Z</dcterms:created>
  <dcterms:modified xsi:type="dcterms:W3CDTF">2022-09-16T08:57:04Z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0x010100DDAA44D555EC0746841B304E5341C768</vt:lpwstr>
  </property>
</Properties>
</file>